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36" r:id="rId1"/>
  </p:sldMasterIdLst>
  <p:sldIdLst>
    <p:sldId id="256" r:id="rId2"/>
    <p:sldId id="276" r:id="rId3"/>
    <p:sldId id="275" r:id="rId4"/>
    <p:sldId id="271" r:id="rId5"/>
    <p:sldId id="272" r:id="rId6"/>
    <p:sldId id="273" r:id="rId7"/>
    <p:sldId id="270" r:id="rId8"/>
    <p:sldId id="274" r:id="rId9"/>
    <p:sldId id="267" r:id="rId10"/>
    <p:sldId id="266" r:id="rId11"/>
    <p:sldId id="260" r:id="rId12"/>
    <p:sldId id="261" r:id="rId13"/>
    <p:sldId id="278" r:id="rId14"/>
    <p:sldId id="264" r:id="rId15"/>
    <p:sldId id="265" r:id="rId16"/>
    <p:sldId id="269" r:id="rId17"/>
    <p:sldId id="262" r:id="rId18"/>
    <p:sldId id="263" r:id="rId19"/>
    <p:sldId id="279" r:id="rId20"/>
    <p:sldId id="257" r:id="rId21"/>
    <p:sldId id="259" r:id="rId22"/>
    <p:sldId id="258" r:id="rId23"/>
    <p:sldId id="277" r:id="rId24"/>
  </p:sldIdLst>
  <p:sldSz cx="9144000" cy="6858000" type="screen4x3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85" autoAdjust="0"/>
    <p:restoredTop sz="94660"/>
  </p:normalViewPr>
  <p:slideViewPr>
    <p:cSldViewPr>
      <p:cViewPr varScale="1">
        <p:scale>
          <a:sx n="104" d="100"/>
          <a:sy n="104" d="100"/>
        </p:scale>
        <p:origin x="-1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8CC2DDCD-CF25-4ADA-81E4-CC6A70B225DC}" type="datetimeFigureOut">
              <a:rPr lang="lt-LT" smtClean="0"/>
              <a:pPr/>
              <a:t>2013.11.08</a:t>
            </a:fld>
            <a:endParaRPr lang="lt-LT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88F98981-9431-4A3A-8CAC-64413687E3F3}" type="slidenum">
              <a:rPr lang="lt-LT" smtClean="0"/>
              <a:pPr/>
              <a:t>‹#›</a:t>
            </a:fld>
            <a:endParaRPr lang="lt-LT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lt-L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C2DDCD-CF25-4ADA-81E4-CC6A70B225DC}" type="datetimeFigureOut">
              <a:rPr lang="lt-LT" smtClean="0"/>
              <a:pPr/>
              <a:t>2013.11.08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F98981-9431-4A3A-8CAC-64413687E3F3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C2DDCD-CF25-4ADA-81E4-CC6A70B225DC}" type="datetimeFigureOut">
              <a:rPr lang="lt-LT" smtClean="0"/>
              <a:pPr/>
              <a:t>2013.11.08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F98981-9431-4A3A-8CAC-64413687E3F3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C2DDCD-CF25-4ADA-81E4-CC6A70B225DC}" type="datetimeFigureOut">
              <a:rPr lang="lt-LT" smtClean="0"/>
              <a:pPr/>
              <a:t>2013.11.08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F98981-9431-4A3A-8CAC-64413687E3F3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8CC2DDCD-CF25-4ADA-81E4-CC6A70B225DC}" type="datetimeFigureOut">
              <a:rPr lang="lt-LT" smtClean="0"/>
              <a:pPr/>
              <a:t>2013.11.08</a:t>
            </a:fld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88F98981-9431-4A3A-8CAC-64413687E3F3}" type="slidenum">
              <a:rPr lang="lt-LT" smtClean="0"/>
              <a:pPr/>
              <a:t>‹#›</a:t>
            </a:fld>
            <a:endParaRPr lang="lt-LT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lt-L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C2DDCD-CF25-4ADA-81E4-CC6A70B225DC}" type="datetimeFigureOut">
              <a:rPr lang="lt-LT" smtClean="0"/>
              <a:pPr/>
              <a:t>2013.11.08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88F98981-9431-4A3A-8CAC-64413687E3F3}" type="slidenum">
              <a:rPr lang="lt-LT" smtClean="0"/>
              <a:pPr/>
              <a:t>‹#›</a:t>
            </a:fld>
            <a:endParaRPr lang="lt-LT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C2DDCD-CF25-4ADA-81E4-CC6A70B225DC}" type="datetimeFigureOut">
              <a:rPr lang="lt-LT" smtClean="0"/>
              <a:pPr/>
              <a:t>2013.11.08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88F98981-9431-4A3A-8CAC-64413687E3F3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C2DDCD-CF25-4ADA-81E4-CC6A70B225DC}" type="datetimeFigureOut">
              <a:rPr lang="lt-LT" smtClean="0"/>
              <a:pPr/>
              <a:t>2013.11.08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F98981-9431-4A3A-8CAC-64413687E3F3}" type="slidenum">
              <a:rPr lang="lt-LT" smtClean="0"/>
              <a:pPr/>
              <a:t>‹#›</a:t>
            </a:fld>
            <a:endParaRPr lang="lt-LT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C2DDCD-CF25-4ADA-81E4-CC6A70B225DC}" type="datetimeFigureOut">
              <a:rPr lang="lt-LT" smtClean="0"/>
              <a:pPr/>
              <a:t>2013.11.08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F98981-9431-4A3A-8CAC-64413687E3F3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8CC2DDCD-CF25-4ADA-81E4-CC6A70B225DC}" type="datetimeFigureOut">
              <a:rPr lang="lt-LT" smtClean="0"/>
              <a:pPr/>
              <a:t>2013.11.08</a:t>
            </a:fld>
            <a:endParaRPr lang="lt-L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88F98981-9431-4A3A-8CAC-64413687E3F3}" type="slidenum">
              <a:rPr lang="lt-LT" smtClean="0"/>
              <a:pPr/>
              <a:t>‹#›</a:t>
            </a:fld>
            <a:endParaRPr lang="lt-LT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lt-L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8CC2DDCD-CF25-4ADA-81E4-CC6A70B225DC}" type="datetimeFigureOut">
              <a:rPr lang="lt-LT" smtClean="0"/>
              <a:pPr/>
              <a:t>2013.11.08</a:t>
            </a:fld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88F98981-9431-4A3A-8CAC-64413687E3F3}" type="slidenum">
              <a:rPr lang="lt-LT" smtClean="0"/>
              <a:pPr/>
              <a:t>‹#›</a:t>
            </a:fld>
            <a:endParaRPr lang="lt-LT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lt-L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lt-LT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8CC2DDCD-CF25-4ADA-81E4-CC6A70B225DC}" type="datetimeFigureOut">
              <a:rPr lang="lt-LT" smtClean="0"/>
              <a:pPr/>
              <a:t>2013.11.08</a:t>
            </a:fld>
            <a:endParaRPr lang="lt-LT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88F98981-9431-4A3A-8CAC-64413687E3F3}" type="slidenum">
              <a:rPr lang="lt-LT" smtClean="0"/>
              <a:pPr/>
              <a:t>‹#›</a:t>
            </a:fld>
            <a:endParaRPr lang="lt-LT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5013176"/>
            <a:ext cx="8458200" cy="1844824"/>
          </a:xfrm>
        </p:spPr>
        <p:txBody>
          <a:bodyPr>
            <a:normAutofit fontScale="90000"/>
          </a:bodyPr>
          <a:lstStyle/>
          <a:p>
            <a:pPr lvl="0"/>
            <a:r>
              <a:rPr lang="lt-LT" sz="4000" dirty="0" smtClean="0">
                <a:latin typeface="Book Antiqua" pitchFamily="18" charset="0"/>
              </a:rPr>
              <a:t/>
            </a:r>
            <a:br>
              <a:rPr lang="lt-LT" sz="4000" dirty="0" smtClean="0">
                <a:latin typeface="Book Antiqua" pitchFamily="18" charset="0"/>
              </a:rPr>
            </a:br>
            <a:r>
              <a:rPr lang="lt-LT" sz="4000" dirty="0" smtClean="0">
                <a:latin typeface="Book Antiqua" pitchFamily="18" charset="0"/>
              </a:rPr>
              <a:t/>
            </a:r>
            <a:br>
              <a:rPr lang="lt-LT" sz="4000" dirty="0" smtClean="0">
                <a:latin typeface="Book Antiqua" pitchFamily="18" charset="0"/>
              </a:rPr>
            </a:br>
            <a:r>
              <a:rPr lang="lt-LT" sz="4000" dirty="0" smtClean="0">
                <a:latin typeface="Book Antiqua" pitchFamily="18" charset="0"/>
              </a:rPr>
              <a:t/>
            </a:r>
            <a:br>
              <a:rPr lang="lt-LT" sz="4000" dirty="0" smtClean="0">
                <a:latin typeface="Book Antiqua" pitchFamily="18" charset="0"/>
              </a:rPr>
            </a:br>
            <a:r>
              <a:rPr lang="lt-LT" sz="4000" dirty="0" smtClean="0">
                <a:latin typeface="Book Antiqua" pitchFamily="18" charset="0"/>
              </a:rPr>
              <a:t>Mažosios Lietuvos istorijos muziejaus</a:t>
            </a:r>
            <a:br>
              <a:rPr lang="lt-LT" sz="4000" dirty="0" smtClean="0">
                <a:latin typeface="Book Antiqua" pitchFamily="18" charset="0"/>
              </a:rPr>
            </a:br>
            <a:r>
              <a:rPr lang="lt-LT" sz="4000" dirty="0" smtClean="0">
                <a:latin typeface="Book Antiqua" pitchFamily="18" charset="0"/>
              </a:rPr>
              <a:t> senųjų fotografijų rinkinys</a:t>
            </a:r>
            <a:r>
              <a:rPr lang="lt-LT" sz="2700" dirty="0" smtClean="0">
                <a:latin typeface="Book Antiqua" pitchFamily="18" charset="0"/>
              </a:rPr>
              <a:t/>
            </a:r>
            <a:br>
              <a:rPr lang="lt-LT" sz="2700" dirty="0" smtClean="0">
                <a:latin typeface="Book Antiqua" pitchFamily="18" charset="0"/>
              </a:rPr>
            </a:br>
            <a:r>
              <a:rPr lang="lt-LT" sz="1800" dirty="0" smtClean="0"/>
              <a:t/>
            </a:r>
            <a:br>
              <a:rPr lang="lt-LT" sz="1800" dirty="0" smtClean="0"/>
            </a:br>
            <a:r>
              <a:rPr lang="lt-LT" sz="1800" dirty="0" smtClean="0"/>
              <a:t/>
            </a:r>
            <a:br>
              <a:rPr lang="lt-LT" sz="1800" dirty="0" smtClean="0"/>
            </a:br>
            <a:r>
              <a:rPr lang="lt-LT" sz="1800" dirty="0" smtClean="0"/>
              <a:t>			</a:t>
            </a:r>
            <a:br>
              <a:rPr lang="lt-LT" sz="1800" dirty="0" smtClean="0"/>
            </a:br>
            <a:r>
              <a:rPr lang="lt-LT" sz="1800" dirty="0" smtClean="0"/>
              <a:t/>
            </a:r>
            <a:br>
              <a:rPr lang="lt-LT" sz="1800" dirty="0" smtClean="0"/>
            </a:br>
            <a:r>
              <a:rPr lang="lt-LT" sz="1800" dirty="0" smtClean="0"/>
              <a:t/>
            </a:r>
            <a:br>
              <a:rPr lang="lt-LT" sz="1800" dirty="0" smtClean="0"/>
            </a:br>
            <a:r>
              <a:rPr lang="lt-LT" sz="1800" dirty="0" smtClean="0"/>
              <a:t/>
            </a:r>
            <a:br>
              <a:rPr lang="lt-LT" sz="1800" dirty="0" smtClean="0"/>
            </a:br>
            <a:r>
              <a:rPr lang="lt-LT" sz="1800" dirty="0" smtClean="0"/>
              <a:t/>
            </a:r>
            <a:br>
              <a:rPr lang="lt-LT" sz="1800" dirty="0" smtClean="0"/>
            </a:br>
            <a:r>
              <a:rPr lang="lt-LT" sz="1800" dirty="0" smtClean="0"/>
              <a:t/>
            </a:r>
            <a:br>
              <a:rPr lang="lt-LT" sz="1800" dirty="0" smtClean="0"/>
            </a:br>
            <a:r>
              <a:rPr lang="lt-LT" sz="1800" dirty="0" smtClean="0"/>
              <a:t/>
            </a:r>
            <a:br>
              <a:rPr lang="lt-LT" sz="1800" dirty="0" smtClean="0"/>
            </a:br>
            <a:r>
              <a:rPr lang="lt-LT" sz="1800" dirty="0" smtClean="0"/>
              <a:t/>
            </a:r>
            <a:br>
              <a:rPr lang="lt-LT" sz="1800" dirty="0" smtClean="0"/>
            </a:br>
            <a:r>
              <a:rPr lang="lt-LT" sz="1800" dirty="0" smtClean="0"/>
              <a:t/>
            </a:r>
            <a:br>
              <a:rPr lang="lt-LT" sz="1800" dirty="0" smtClean="0"/>
            </a:br>
            <a:r>
              <a:rPr lang="lt-LT" sz="1800" dirty="0" smtClean="0"/>
              <a:t/>
            </a:r>
            <a:br>
              <a:rPr lang="lt-LT" sz="1800" dirty="0" smtClean="0"/>
            </a:br>
            <a:r>
              <a:rPr lang="lt-LT" sz="1800" dirty="0" smtClean="0"/>
              <a:t/>
            </a:r>
            <a:br>
              <a:rPr lang="lt-LT" sz="1800" dirty="0" smtClean="0"/>
            </a:br>
            <a:r>
              <a:rPr lang="lt-LT" sz="1800" dirty="0" smtClean="0">
                <a:latin typeface="Cambria" pitchFamily="18" charset="0"/>
              </a:rPr>
              <a:t>Zita Genienė, Regina </a:t>
            </a:r>
            <a:r>
              <a:rPr lang="lt-LT" sz="1800" dirty="0" err="1" smtClean="0">
                <a:latin typeface="Cambria" pitchFamily="18" charset="0"/>
              </a:rPr>
              <a:t>Mečinskienė</a:t>
            </a:r>
            <a:r>
              <a:rPr lang="lt-LT" sz="1800" dirty="0" smtClean="0">
                <a:latin typeface="Cambria" pitchFamily="18" charset="0"/>
              </a:rPr>
              <a:t/>
            </a:r>
            <a:br>
              <a:rPr lang="lt-LT" sz="1800" dirty="0" smtClean="0">
                <a:latin typeface="Cambria" pitchFamily="18" charset="0"/>
              </a:rPr>
            </a:br>
            <a:r>
              <a:rPr lang="lt-LT" sz="1800" dirty="0" smtClean="0">
                <a:latin typeface="Cambria" pitchFamily="18" charset="0"/>
              </a:rPr>
              <a:t/>
            </a:r>
            <a:br>
              <a:rPr lang="lt-LT" sz="1800" dirty="0" smtClean="0">
                <a:latin typeface="Cambria" pitchFamily="18" charset="0"/>
              </a:rPr>
            </a:br>
            <a:r>
              <a:rPr lang="lt-LT" sz="1100" dirty="0" smtClean="0">
                <a:latin typeface="Cambria" pitchFamily="18" charset="0"/>
              </a:rPr>
              <a:t>Klaipėda</a:t>
            </a:r>
            <a:br>
              <a:rPr lang="lt-LT" sz="1100" dirty="0" smtClean="0">
                <a:latin typeface="Cambria" pitchFamily="18" charset="0"/>
              </a:rPr>
            </a:br>
            <a:r>
              <a:rPr lang="lt-LT" sz="1100" dirty="0" smtClean="0">
                <a:latin typeface="Cambria" pitchFamily="18" charset="0"/>
              </a:rPr>
              <a:t>2013 11 11</a:t>
            </a:r>
            <a:r>
              <a:rPr lang="lt-LT" sz="1800" dirty="0" smtClean="0">
                <a:latin typeface="Cambria" pitchFamily="18" charset="0"/>
              </a:rPr>
              <a:t/>
            </a:r>
            <a:br>
              <a:rPr lang="lt-LT" sz="1800" dirty="0" smtClean="0">
                <a:latin typeface="Cambria" pitchFamily="18" charset="0"/>
              </a:rPr>
            </a:br>
            <a:r>
              <a:rPr lang="lt-LT" sz="1800" dirty="0" smtClean="0">
                <a:latin typeface="Cambria" pitchFamily="18" charset="0"/>
              </a:rPr>
              <a:t>	</a:t>
            </a:r>
            <a:br>
              <a:rPr lang="lt-LT" sz="1800" dirty="0" smtClean="0">
                <a:latin typeface="Cambria" pitchFamily="18" charset="0"/>
              </a:rPr>
            </a:br>
            <a:endParaRPr lang="lt-LT" sz="1800" dirty="0">
              <a:latin typeface="Cambria" pitchFamily="18" charset="0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lt-LT" dirty="0" smtClean="0">
                <a:latin typeface="Book Antiqua" pitchFamily="18" charset="0"/>
              </a:rPr>
              <a:t>Interjeras</a:t>
            </a:r>
            <a:endParaRPr lang="lt-LT" dirty="0">
              <a:latin typeface="Book Antiqua" pitchFamily="18" charset="0"/>
            </a:endParaRPr>
          </a:p>
        </p:txBody>
      </p:sp>
      <p:pic>
        <p:nvPicPr>
          <p:cNvPr id="6" name="Content Placeholder 5" descr="GEK 64737.tif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2276872"/>
            <a:ext cx="3274955" cy="2314125"/>
          </a:xfrm>
        </p:spPr>
      </p:pic>
      <p:pic>
        <p:nvPicPr>
          <p:cNvPr id="8" name="Picture 7" descr="GEK 64726.tif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2276872"/>
            <a:ext cx="3131840" cy="23042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04048" y="4869160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 smtClean="0">
                <a:latin typeface="Cambria" pitchFamily="18" charset="0"/>
              </a:rPr>
              <a:t>Celiuliozės ir popieriaus fabriko direktoriaus biblioteka .</a:t>
            </a:r>
            <a:endParaRPr lang="lt-LT" sz="1200" dirty="0">
              <a:latin typeface="Cambri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560" y="4869160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 smtClean="0">
                <a:latin typeface="Cambria" pitchFamily="18" charset="0"/>
              </a:rPr>
              <a:t>Celiuliozės ir popieriaus fabriko direktoriaus gyvenamojo namo interjeras.</a:t>
            </a:r>
            <a:endParaRPr lang="lt-LT" sz="1200" dirty="0">
              <a:latin typeface="Cambria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lt-LT" dirty="0" smtClean="0">
                <a:latin typeface="Book Antiqua" pitchFamily="18" charset="0"/>
              </a:rPr>
              <a:t>Šventės</a:t>
            </a:r>
            <a:endParaRPr lang="lt-LT" dirty="0">
              <a:latin typeface="Book Antiqua" pitchFamily="18" charset="0"/>
            </a:endParaRPr>
          </a:p>
        </p:txBody>
      </p:sp>
      <p:pic>
        <p:nvPicPr>
          <p:cNvPr id="4" name="Content Placeholder 3" descr="GEK 50 665.tif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2276872"/>
            <a:ext cx="3885613" cy="2448272"/>
          </a:xfrm>
        </p:spPr>
      </p:pic>
      <p:pic>
        <p:nvPicPr>
          <p:cNvPr id="6" name="Picture 5" descr="GEK 14.113.tif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2276872"/>
            <a:ext cx="3775344" cy="24585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7544" y="5085184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 smtClean="0">
                <a:latin typeface="Cambria" pitchFamily="18" charset="0"/>
              </a:rPr>
              <a:t>Klaipėdos </a:t>
            </a:r>
            <a:r>
              <a:rPr lang="lt-LT" sz="1200" dirty="0" err="1" smtClean="0">
                <a:latin typeface="Cambria" pitchFamily="18" charset="0"/>
              </a:rPr>
              <a:t>Giedotojų</a:t>
            </a:r>
            <a:r>
              <a:rPr lang="lt-LT" sz="1200" dirty="0" smtClean="0">
                <a:latin typeface="Cambria" pitchFamily="18" charset="0"/>
              </a:rPr>
              <a:t> draugijos choras dainų šventėje, 1933 m. birželio 4–5 d.</a:t>
            </a:r>
            <a:endParaRPr lang="lt-LT" sz="1200" dirty="0"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88024" y="5085184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 smtClean="0">
                <a:latin typeface="Cambria" pitchFamily="18" charset="0"/>
              </a:rPr>
              <a:t>Šventinė eisena Mažosios Lietuvos dainų šventės metu, 1927 m.</a:t>
            </a:r>
            <a:endParaRPr lang="lt-LT" sz="1200" dirty="0">
              <a:latin typeface="Cambria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lt-LT" dirty="0" smtClean="0">
                <a:latin typeface="Book Antiqua" pitchFamily="18" charset="0"/>
              </a:rPr>
              <a:t>Švietimas</a:t>
            </a:r>
            <a:endParaRPr lang="lt-LT" dirty="0">
              <a:latin typeface="Book Antiqua" pitchFamily="18" charset="0"/>
            </a:endParaRPr>
          </a:p>
        </p:txBody>
      </p:sp>
      <p:pic>
        <p:nvPicPr>
          <p:cNvPr id="4" name="Picture 3" descr="GEK 75616.tif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628800"/>
            <a:ext cx="5282398" cy="47761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0800000" flipV="1">
            <a:off x="6084168" y="5614504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 smtClean="0">
                <a:latin typeface="Cambria" pitchFamily="18" charset="0"/>
              </a:rPr>
              <a:t>                                                                                                                           Šilutės apskrities, Šyšos pradinės mokyklos mokiniai ir mokytojai, 1904 m.</a:t>
            </a:r>
            <a:endParaRPr lang="lt-LT" sz="1200" dirty="0">
              <a:latin typeface="Cambria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lt-LT" dirty="0" smtClean="0">
                <a:latin typeface="Book Antiqua" pitchFamily="18" charset="0"/>
              </a:rPr>
              <a:t>Miesto vaizdai</a:t>
            </a:r>
            <a:endParaRPr lang="lt-LT" dirty="0">
              <a:latin typeface="Book Antiqua" pitchFamily="18" charset="0"/>
            </a:endParaRPr>
          </a:p>
        </p:txBody>
      </p:sp>
      <p:pic>
        <p:nvPicPr>
          <p:cNvPr id="4" name="Content Placeholder 3" descr="GEK 115.tif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700808"/>
            <a:ext cx="2527069" cy="371994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1560" y="5445224"/>
            <a:ext cx="2592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1200" dirty="0" smtClean="0">
                <a:latin typeface="Cambria" pitchFamily="18" charset="0"/>
              </a:rPr>
              <a:t>Turgaus gatvės pietvakarinė pusė ir Šv. Jono evangelikų liuteronų bažnyčia. XX a.  4 </a:t>
            </a:r>
            <a:r>
              <a:rPr lang="lt-LT" sz="1200" dirty="0" err="1" smtClean="0">
                <a:latin typeface="Cambria" pitchFamily="18" charset="0"/>
              </a:rPr>
              <a:t>deš</a:t>
            </a:r>
            <a:r>
              <a:rPr lang="lt-LT" sz="1200" dirty="0" smtClean="0">
                <a:latin typeface="Cambria" pitchFamily="18" charset="0"/>
              </a:rPr>
              <a:t>.</a:t>
            </a:r>
            <a:endParaRPr lang="lt-LT" sz="1200" dirty="0">
              <a:latin typeface="Cambria" pitchFamily="18" charset="0"/>
            </a:endParaRPr>
          </a:p>
        </p:txBody>
      </p:sp>
      <p:pic>
        <p:nvPicPr>
          <p:cNvPr id="6" name="Picture 5" descr="GEK 14.328.tif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888" y="1700808"/>
            <a:ext cx="4840224" cy="36724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63888" y="5445224"/>
            <a:ext cx="4896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 smtClean="0">
                <a:latin typeface="Cambria" pitchFamily="18" charset="0"/>
              </a:rPr>
              <a:t>Roberto </a:t>
            </a:r>
            <a:r>
              <a:rPr lang="lt-LT" sz="1200" dirty="0" err="1" smtClean="0">
                <a:latin typeface="Cambria" pitchFamily="18" charset="0"/>
              </a:rPr>
              <a:t>Meyhoeferio</a:t>
            </a:r>
            <a:r>
              <a:rPr lang="lt-LT" sz="1200" dirty="0" smtClean="0">
                <a:latin typeface="Cambria" pitchFamily="18" charset="0"/>
              </a:rPr>
              <a:t> laivininkystės bendrovės pastatas. XX a. 3 </a:t>
            </a:r>
            <a:r>
              <a:rPr lang="lt-LT" sz="1200" dirty="0" err="1" smtClean="0">
                <a:latin typeface="Cambria" pitchFamily="18" charset="0"/>
              </a:rPr>
              <a:t>deš</a:t>
            </a:r>
            <a:r>
              <a:rPr lang="lt-LT" sz="1200" dirty="0" smtClean="0">
                <a:latin typeface="Cambria" pitchFamily="18" charset="0"/>
              </a:rPr>
              <a:t>.</a:t>
            </a:r>
            <a:endParaRPr lang="lt-LT" sz="1200" dirty="0">
              <a:latin typeface="Cambria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lt-LT" dirty="0" smtClean="0">
                <a:latin typeface="Book Antiqua" pitchFamily="18" charset="0"/>
              </a:rPr>
              <a:t>Miestų vaizdai ir peizažai</a:t>
            </a:r>
            <a:endParaRPr lang="lt-LT" dirty="0">
              <a:latin typeface="Book Antiqua" pitchFamily="18" charset="0"/>
            </a:endParaRPr>
          </a:p>
        </p:txBody>
      </p:sp>
      <p:pic>
        <p:nvPicPr>
          <p:cNvPr id="4" name="Content Placeholder 3" descr="GEK 1501.tif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988840"/>
            <a:ext cx="3888432" cy="2811555"/>
          </a:xfrm>
        </p:spPr>
      </p:pic>
      <p:sp>
        <p:nvSpPr>
          <p:cNvPr id="5" name="TextBox 4"/>
          <p:cNvSpPr txBox="1"/>
          <p:nvPr/>
        </p:nvSpPr>
        <p:spPr>
          <a:xfrm>
            <a:off x="611560" y="5085184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 smtClean="0">
                <a:latin typeface="Cambria" pitchFamily="18" charset="0"/>
              </a:rPr>
              <a:t>Uostas </a:t>
            </a:r>
            <a:r>
              <a:rPr lang="lt-LT" sz="1200" dirty="0" err="1" smtClean="0">
                <a:latin typeface="Cambria" pitchFamily="18" charset="0"/>
              </a:rPr>
              <a:t>Smalininkuose</a:t>
            </a:r>
            <a:r>
              <a:rPr lang="lt-LT" sz="1200" dirty="0" smtClean="0">
                <a:latin typeface="Cambria" pitchFamily="18" charset="0"/>
              </a:rPr>
              <a:t>, 1930 m.</a:t>
            </a:r>
            <a:endParaRPr lang="lt-LT" sz="1200" dirty="0"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32040" y="5157192"/>
            <a:ext cx="36724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 smtClean="0">
                <a:latin typeface="Cambria" pitchFamily="18" charset="0"/>
              </a:rPr>
              <a:t>Turgaus diena Priekulėje, 1924 m.</a:t>
            </a:r>
            <a:endParaRPr lang="lt-LT" sz="1200" dirty="0">
              <a:latin typeface="Cambria" pitchFamily="18" charset="0"/>
            </a:endParaRPr>
          </a:p>
        </p:txBody>
      </p:sp>
      <p:pic>
        <p:nvPicPr>
          <p:cNvPr id="8" name="Picture 7" descr="GEK 1567-1.tif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988840"/>
            <a:ext cx="4114641" cy="2808312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lt-LT" dirty="0" smtClean="0">
                <a:latin typeface="Book Antiqua" pitchFamily="18" charset="0"/>
              </a:rPr>
              <a:t>Miestų peizažai ir vaizdai</a:t>
            </a:r>
            <a:endParaRPr lang="lt-LT" dirty="0">
              <a:latin typeface="Book Antiqua" pitchFamily="18" charset="0"/>
            </a:endParaRPr>
          </a:p>
        </p:txBody>
      </p:sp>
      <p:pic>
        <p:nvPicPr>
          <p:cNvPr id="4" name="Content Placeholder 3" descr="GEK 171.tif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2492896"/>
            <a:ext cx="4185648" cy="2916267"/>
          </a:xfrm>
        </p:spPr>
      </p:pic>
      <p:sp>
        <p:nvSpPr>
          <p:cNvPr id="5" name="TextBox 4"/>
          <p:cNvSpPr txBox="1"/>
          <p:nvPr/>
        </p:nvSpPr>
        <p:spPr>
          <a:xfrm>
            <a:off x="827584" y="5661248"/>
            <a:ext cx="4032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 smtClean="0">
                <a:latin typeface="Cambria" pitchFamily="18" charset="0"/>
              </a:rPr>
              <a:t>Žvejų laivai Nidos uoste. XX a. 3 </a:t>
            </a:r>
            <a:r>
              <a:rPr lang="lt-LT" sz="1200" dirty="0" err="1" smtClean="0">
                <a:latin typeface="Cambria" pitchFamily="18" charset="0"/>
              </a:rPr>
              <a:t>deš</a:t>
            </a:r>
            <a:r>
              <a:rPr lang="lt-LT" sz="1200" dirty="0" smtClean="0">
                <a:latin typeface="Cambria" pitchFamily="18" charset="0"/>
              </a:rPr>
              <a:t>.</a:t>
            </a:r>
            <a:endParaRPr lang="lt-LT" sz="1200" dirty="0">
              <a:latin typeface="Cambr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80112" y="5661248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 smtClean="0">
                <a:latin typeface="Cambria" pitchFamily="18" charset="0"/>
              </a:rPr>
              <a:t>Juodkrantės Bažnyčia.  XX a.  3 </a:t>
            </a:r>
            <a:r>
              <a:rPr lang="lt-LT" sz="1200" dirty="0" err="1" smtClean="0">
                <a:latin typeface="Cambria" pitchFamily="18" charset="0"/>
              </a:rPr>
              <a:t>deš</a:t>
            </a:r>
            <a:r>
              <a:rPr lang="lt-LT" sz="1200" dirty="0" smtClean="0">
                <a:latin typeface="Cambria" pitchFamily="18" charset="0"/>
              </a:rPr>
              <a:t>.</a:t>
            </a:r>
            <a:endParaRPr lang="lt-LT" sz="1200" dirty="0">
              <a:latin typeface="Cambria" pitchFamily="18" charset="0"/>
            </a:endParaRPr>
          </a:p>
        </p:txBody>
      </p:sp>
      <p:pic>
        <p:nvPicPr>
          <p:cNvPr id="7" name="Picture 6" descr="GEK 307.tif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1844824"/>
            <a:ext cx="2389044" cy="3589012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lt-LT" dirty="0" smtClean="0">
                <a:latin typeface="Book Antiqua" pitchFamily="18" charset="0"/>
              </a:rPr>
              <a:t>Architektūra</a:t>
            </a:r>
            <a:endParaRPr lang="lt-LT" dirty="0">
              <a:latin typeface="Book Antiqua" pitchFamily="18" charset="0"/>
            </a:endParaRPr>
          </a:p>
        </p:txBody>
      </p:sp>
      <p:pic>
        <p:nvPicPr>
          <p:cNvPr id="4" name="Content Placeholder 3" descr="GEK 64721.tif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628800"/>
            <a:ext cx="6415059" cy="4525962"/>
          </a:xfrm>
        </p:spPr>
      </p:pic>
      <p:sp>
        <p:nvSpPr>
          <p:cNvPr id="7" name="TextBox 6"/>
          <p:cNvSpPr txBox="1"/>
          <p:nvPr/>
        </p:nvSpPr>
        <p:spPr>
          <a:xfrm>
            <a:off x="7092280" y="5157192"/>
            <a:ext cx="16561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 smtClean="0">
                <a:latin typeface="Cambria" pitchFamily="18" charset="0"/>
              </a:rPr>
              <a:t>Celiuliozės ir popieriaus fabriko direktoriaus gyvenamasis namas. Apie 1923 m.</a:t>
            </a:r>
            <a:endParaRPr lang="lt-LT" sz="1200" dirty="0">
              <a:latin typeface="Cambria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lt-LT" dirty="0" smtClean="0">
                <a:latin typeface="Book Antiqua" pitchFamily="18" charset="0"/>
              </a:rPr>
              <a:t>Architektūra</a:t>
            </a:r>
            <a:endParaRPr lang="lt-LT" dirty="0">
              <a:latin typeface="Book Antiqua" pitchFamily="18" charset="0"/>
            </a:endParaRPr>
          </a:p>
        </p:txBody>
      </p:sp>
      <p:pic>
        <p:nvPicPr>
          <p:cNvPr id="4" name="Content Placeholder 3" descr="GEK 984.tif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2060848"/>
            <a:ext cx="3697135" cy="26642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560" y="5013176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 smtClean="0">
                <a:latin typeface="Cambria" pitchFamily="18" charset="0"/>
              </a:rPr>
              <a:t>Pramonės ir prekybos rūmai prie Biržos tilto Klaipėdoje. Apie 1923 m.</a:t>
            </a:r>
            <a:endParaRPr lang="lt-LT" sz="1200" dirty="0">
              <a:latin typeface="Cambr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4008" y="5013176"/>
            <a:ext cx="3816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 smtClean="0">
                <a:latin typeface="Cambria" pitchFamily="18" charset="0"/>
              </a:rPr>
              <a:t>Medienos pirklio H. </a:t>
            </a:r>
            <a:r>
              <a:rPr lang="lt-LT" sz="1200" dirty="0" err="1" smtClean="0">
                <a:latin typeface="Cambria" pitchFamily="18" charset="0"/>
              </a:rPr>
              <a:t>Gerlacho</a:t>
            </a:r>
            <a:r>
              <a:rPr lang="lt-LT" sz="1200" dirty="0" smtClean="0">
                <a:latin typeface="Cambria" pitchFamily="18" charset="0"/>
              </a:rPr>
              <a:t> namas Liepojos gatvėje.</a:t>
            </a:r>
            <a:endParaRPr lang="lt-LT" sz="1200" dirty="0">
              <a:latin typeface="Cambria" pitchFamily="18" charset="0"/>
            </a:endParaRPr>
          </a:p>
        </p:txBody>
      </p:sp>
      <p:pic>
        <p:nvPicPr>
          <p:cNvPr id="9" name="Picture 8" descr="GEK 622-14.tif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060848"/>
            <a:ext cx="4021846" cy="2664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lt-LT" dirty="0" smtClean="0">
                <a:latin typeface="Book Antiqua" pitchFamily="18" charset="0"/>
              </a:rPr>
              <a:t>Architektūra</a:t>
            </a:r>
            <a:endParaRPr lang="lt-LT" dirty="0">
              <a:latin typeface="Book Antiqua" pitchFamily="18" charset="0"/>
            </a:endParaRPr>
          </a:p>
        </p:txBody>
      </p:sp>
      <p:pic>
        <p:nvPicPr>
          <p:cNvPr id="4" name="Content Placeholder 3" descr="GEK 17.929.tif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556792"/>
            <a:ext cx="2929916" cy="4525962"/>
          </a:xfrm>
        </p:spPr>
      </p:pic>
      <p:sp>
        <p:nvSpPr>
          <p:cNvPr id="8" name="TextBox 7"/>
          <p:cNvSpPr txBox="1"/>
          <p:nvPr/>
        </p:nvSpPr>
        <p:spPr>
          <a:xfrm rot="10800000" flipV="1">
            <a:off x="3779912" y="5619443"/>
            <a:ext cx="460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 smtClean="0">
                <a:latin typeface="Cambria" pitchFamily="18" charset="0"/>
              </a:rPr>
              <a:t>Švėkšnos Šv. Apaštalo Jokūbo katalikų bažnyčia.</a:t>
            </a:r>
            <a:r>
              <a:rPr lang="lt-LT" sz="1200" dirty="0" smtClean="0">
                <a:solidFill>
                  <a:srgbClr val="FFFF00"/>
                </a:solidFill>
                <a:latin typeface="Cambria" pitchFamily="18" charset="0"/>
              </a:rPr>
              <a:t> </a:t>
            </a:r>
            <a:r>
              <a:rPr lang="lt-LT" sz="1200" dirty="0" smtClean="0">
                <a:latin typeface="Cambria" pitchFamily="18" charset="0"/>
              </a:rPr>
              <a:t>XX a. trečias dešimtmetis, fotografas – M. </a:t>
            </a:r>
            <a:r>
              <a:rPr lang="lt-LT" sz="1200" dirty="0" err="1" smtClean="0">
                <a:latin typeface="Cambria" pitchFamily="18" charset="0"/>
              </a:rPr>
              <a:t>Ehrhardtas</a:t>
            </a:r>
            <a:r>
              <a:rPr lang="lt-LT" sz="1200" dirty="0" smtClean="0">
                <a:latin typeface="Cambria" pitchFamily="18" charset="0"/>
              </a:rPr>
              <a:t>.</a:t>
            </a:r>
            <a:endParaRPr lang="lt-LT" sz="1200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EK 1560.tif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1772816"/>
            <a:ext cx="4896544" cy="33473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7704" y="5373216"/>
            <a:ext cx="49685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 smtClean="0">
                <a:latin typeface="Cambria" pitchFamily="18" charset="0"/>
              </a:rPr>
              <a:t>Religinė procesija Švėkšnoje. XX a. 3 </a:t>
            </a:r>
            <a:r>
              <a:rPr lang="lt-LT" sz="1200" dirty="0" err="1" smtClean="0">
                <a:latin typeface="Cambria" pitchFamily="18" charset="0"/>
              </a:rPr>
              <a:t>deš</a:t>
            </a:r>
            <a:r>
              <a:rPr lang="lt-LT" sz="1200" dirty="0" smtClean="0">
                <a:latin typeface="Cambria" pitchFamily="18" charset="0"/>
              </a:rPr>
              <a:t>.</a:t>
            </a:r>
            <a:endParaRPr lang="lt-LT" sz="1200" dirty="0">
              <a:latin typeface="Cambria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lt-LT" dirty="0" smtClean="0">
                <a:latin typeface="Book Antiqua" pitchFamily="18" charset="0"/>
              </a:rPr>
              <a:t>Portretai</a:t>
            </a:r>
            <a:endParaRPr lang="lt-LT" dirty="0">
              <a:latin typeface="Book Antiqua" pitchFamily="18" charset="0"/>
            </a:endParaRPr>
          </a:p>
        </p:txBody>
      </p:sp>
      <p:pic>
        <p:nvPicPr>
          <p:cNvPr id="7" name="Picture 6" descr="1_3.tif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1700808"/>
            <a:ext cx="2403483" cy="3864110"/>
          </a:xfrm>
          <a:prstGeom prst="rect">
            <a:avLst/>
          </a:prstGeom>
        </p:spPr>
      </p:pic>
      <p:pic>
        <p:nvPicPr>
          <p:cNvPr id="9" name="Content Placeholder 8" descr="2013-11-05_010.tif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83568" y="1772816"/>
            <a:ext cx="2232248" cy="3756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203848" y="4437112"/>
            <a:ext cx="1008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 smtClean="0">
                <a:latin typeface="Cambria" pitchFamily="18" charset="0"/>
              </a:rPr>
              <a:t>Moters portretas fotografas – R. </a:t>
            </a:r>
            <a:r>
              <a:rPr lang="lt-LT" sz="1200" dirty="0" err="1" smtClean="0">
                <a:latin typeface="Cambria" pitchFamily="18" charset="0"/>
              </a:rPr>
              <a:t>Moewig</a:t>
            </a:r>
            <a:r>
              <a:rPr lang="lt-LT" sz="1200" dirty="0" smtClean="0">
                <a:latin typeface="Cambria" pitchFamily="18" charset="0"/>
              </a:rPr>
              <a:t>, 1866 m., Klaipėda</a:t>
            </a:r>
            <a:endParaRPr lang="lt-LT" sz="1200" dirty="0">
              <a:latin typeface="Cambr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52320" y="4437112"/>
            <a:ext cx="1008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 smtClean="0">
                <a:latin typeface="Cambria" pitchFamily="18" charset="0"/>
              </a:rPr>
              <a:t>Klaipėdiečių portretas. Fotografas – M. </a:t>
            </a:r>
            <a:r>
              <a:rPr lang="lt-LT" sz="1200" dirty="0" err="1" smtClean="0">
                <a:latin typeface="Cambria" pitchFamily="18" charset="0"/>
              </a:rPr>
              <a:t>Koplovas</a:t>
            </a:r>
            <a:r>
              <a:rPr lang="lt-LT" sz="1200" dirty="0" smtClean="0">
                <a:latin typeface="Cambria" pitchFamily="18" charset="0"/>
              </a:rPr>
              <a:t>, 1906 m. , Klaipėda</a:t>
            </a:r>
            <a:endParaRPr lang="lt-LT" sz="1200" dirty="0">
              <a:latin typeface="Cambria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lt-LT" dirty="0" smtClean="0">
                <a:latin typeface="Book Antiqua" pitchFamily="18" charset="0"/>
              </a:rPr>
              <a:t>Prancūzai Klaipėdoje 1920–1922</a:t>
            </a:r>
            <a:endParaRPr lang="lt-LT" dirty="0">
              <a:latin typeface="Book Antiqua" pitchFamily="18" charset="0"/>
            </a:endParaRPr>
          </a:p>
        </p:txBody>
      </p:sp>
      <p:pic>
        <p:nvPicPr>
          <p:cNvPr id="6" name="Content Placeholder 5" descr="GEK 1480.tif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2204864"/>
            <a:ext cx="3567419" cy="2448272"/>
          </a:xfrm>
        </p:spPr>
      </p:pic>
      <p:pic>
        <p:nvPicPr>
          <p:cNvPr id="7" name="Picture 6" descr="GEK 1369.tif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2204864"/>
            <a:ext cx="3600823" cy="24482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1560" y="5013176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 smtClean="0">
                <a:latin typeface="Cambria" pitchFamily="18" charset="0"/>
                <a:cs typeface="Arial" pitchFamily="34" charset="0"/>
              </a:rPr>
              <a:t>Klaipėda. Prancūzų karinės įgulos paradas Aleksandro (dabar Liepų) gatvėje, 1922 m.</a:t>
            </a:r>
            <a:endParaRPr lang="lt-LT" sz="1200" dirty="0">
              <a:latin typeface="Cambria" pitchFamily="18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32040" y="5013176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 smtClean="0">
                <a:latin typeface="Cambria" pitchFamily="18" charset="0"/>
              </a:rPr>
              <a:t>21-ojo šaulių pėstininkų bataliono karinės pratybos 1921–1922 m., Giruliuose</a:t>
            </a:r>
            <a:endParaRPr lang="lt-LT" sz="1200" dirty="0">
              <a:latin typeface="Cambria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lt-LT" dirty="0" smtClean="0">
                <a:latin typeface="Book Antiqua" pitchFamily="18" charset="0"/>
              </a:rPr>
              <a:t>Politiniai įvykiai ir rinkimai</a:t>
            </a:r>
            <a:endParaRPr lang="lt-LT" dirty="0">
              <a:latin typeface="Book Antiqua" pitchFamily="18" charset="0"/>
            </a:endParaRPr>
          </a:p>
        </p:txBody>
      </p:sp>
      <p:pic>
        <p:nvPicPr>
          <p:cNvPr id="4" name="Content Placeholder 3" descr="GEK 622_32.tif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2204864"/>
            <a:ext cx="3385617" cy="2252635"/>
          </a:xfrm>
        </p:spPr>
      </p:pic>
      <p:sp>
        <p:nvSpPr>
          <p:cNvPr id="6" name="TextBox 5"/>
          <p:cNvSpPr txBox="1"/>
          <p:nvPr/>
        </p:nvSpPr>
        <p:spPr>
          <a:xfrm>
            <a:off x="611560" y="486916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lt-LT" dirty="0"/>
          </a:p>
        </p:txBody>
      </p:sp>
      <p:sp>
        <p:nvSpPr>
          <p:cNvPr id="7" name="TextBox 6"/>
          <p:cNvSpPr txBox="1"/>
          <p:nvPr/>
        </p:nvSpPr>
        <p:spPr>
          <a:xfrm>
            <a:off x="611560" y="4869160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 smtClean="0">
                <a:latin typeface="Cambria" pitchFamily="18" charset="0"/>
              </a:rPr>
              <a:t>Priešrinkiminės kompanijos mitingas prie </a:t>
            </a:r>
            <a:r>
              <a:rPr lang="lt-LT" sz="1200" dirty="0" err="1" smtClean="0">
                <a:latin typeface="Cambria" pitchFamily="18" charset="0"/>
              </a:rPr>
              <a:t>Memeler</a:t>
            </a:r>
            <a:r>
              <a:rPr lang="lt-LT" sz="1200" dirty="0" smtClean="0">
                <a:latin typeface="Cambria" pitchFamily="18" charset="0"/>
              </a:rPr>
              <a:t> </a:t>
            </a:r>
            <a:r>
              <a:rPr lang="lt-LT" sz="1200" dirty="0" err="1" smtClean="0">
                <a:latin typeface="Cambria" pitchFamily="18" charset="0"/>
              </a:rPr>
              <a:t>Dampfboot</a:t>
            </a:r>
            <a:r>
              <a:rPr lang="lt-LT" sz="1200" dirty="0" smtClean="0">
                <a:latin typeface="Cambria" pitchFamily="18" charset="0"/>
              </a:rPr>
              <a:t> leidyklos ir spaustuvės, 1925  m. spalio 17 d.</a:t>
            </a:r>
            <a:endParaRPr lang="lt-LT" sz="1200" dirty="0">
              <a:latin typeface="Cambria" pitchFamily="18" charset="0"/>
            </a:endParaRPr>
          </a:p>
        </p:txBody>
      </p:sp>
      <p:pic>
        <p:nvPicPr>
          <p:cNvPr id="8" name="Picture 7" descr="GEK 77858.tif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2204864"/>
            <a:ext cx="3024336" cy="22355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60032" y="4869160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 smtClean="0">
                <a:latin typeface="Cambria" pitchFamily="18" charset="0"/>
              </a:rPr>
              <a:t>Rinkimai Klaipėdoje. Balsavimo kabinose pildomi biuleteniai.</a:t>
            </a:r>
            <a:endParaRPr lang="lt-LT" sz="1200" dirty="0">
              <a:latin typeface="Cambria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lt-LT" dirty="0" smtClean="0">
                <a:latin typeface="Book Antiqua" pitchFamily="18" charset="0"/>
              </a:rPr>
              <a:t>Vizitai</a:t>
            </a:r>
            <a:endParaRPr lang="lt-LT" dirty="0"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7704" y="5445224"/>
            <a:ext cx="5112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 smtClean="0">
                <a:latin typeface="Cambria" pitchFamily="18" charset="0"/>
              </a:rPr>
              <a:t>JAV karinio laivyno vizitas Klaipėdoje, 1927 m.</a:t>
            </a:r>
            <a:endParaRPr lang="lt-LT" sz="1200" dirty="0">
              <a:latin typeface="Cambria" pitchFamily="18" charset="0"/>
            </a:endParaRPr>
          </a:p>
        </p:txBody>
      </p:sp>
      <p:pic>
        <p:nvPicPr>
          <p:cNvPr id="7" name="Content Placeholder 6" descr="GEK 1400-1.tif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1700808"/>
            <a:ext cx="5218176" cy="3590544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lt-LT" dirty="0" smtClean="0">
                <a:latin typeface="Book Antiqua" pitchFamily="18" charset="0"/>
              </a:rPr>
              <a:t>Vizitai</a:t>
            </a:r>
            <a:endParaRPr lang="lt-LT" dirty="0">
              <a:latin typeface="Book Antiqua" pitchFamily="18" charset="0"/>
            </a:endParaRPr>
          </a:p>
        </p:txBody>
      </p:sp>
      <p:pic>
        <p:nvPicPr>
          <p:cNvPr id="1026" name="Picture 2" descr="F:\Skanavimas\Europeana\Vizitai ir istoriniai ivykiai\GEK 622_46\GEK 622_46.tif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772816"/>
            <a:ext cx="5626608" cy="383438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763688" y="5805264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 smtClean="0">
                <a:latin typeface="Cambria" pitchFamily="18" charset="0"/>
              </a:rPr>
              <a:t>Nyderlandų karinio laivyno vizitas Klaipėdoje</a:t>
            </a:r>
            <a:endParaRPr lang="lt-LT" sz="1200" dirty="0">
              <a:latin typeface="Cambria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lt-LT" dirty="0" smtClean="0">
                <a:latin typeface="Book Antiqua" pitchFamily="18" charset="0"/>
              </a:rPr>
              <a:t>Portretai</a:t>
            </a:r>
            <a:endParaRPr lang="lt-LT" dirty="0">
              <a:latin typeface="Book Antiqua" pitchFamily="18" charset="0"/>
            </a:endParaRPr>
          </a:p>
        </p:txBody>
      </p:sp>
      <p:pic>
        <p:nvPicPr>
          <p:cNvPr id="4" name="Content Placeholder 3" descr="GEK 31 010.tif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772816"/>
            <a:ext cx="2304288" cy="3816096"/>
          </a:xfrm>
        </p:spPr>
      </p:pic>
      <p:pic>
        <p:nvPicPr>
          <p:cNvPr id="6" name="Picture 5" descr="GEK 1538.tif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1772816"/>
            <a:ext cx="2297846" cy="38884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03848" y="4509121"/>
            <a:ext cx="1224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 smtClean="0">
                <a:latin typeface="Cambria" pitchFamily="18" charset="0"/>
              </a:rPr>
              <a:t>Merginos portretas. XX a. pr. Fotografė – Paulina </a:t>
            </a:r>
            <a:r>
              <a:rPr lang="lt-LT" sz="1200" dirty="0" err="1" smtClean="0">
                <a:latin typeface="Cambria" pitchFamily="18" charset="0"/>
              </a:rPr>
              <a:t>Mongirdaitė</a:t>
            </a:r>
            <a:r>
              <a:rPr lang="lt-LT" sz="1200" dirty="0" smtClean="0">
                <a:latin typeface="Cambria" pitchFamily="18" charset="0"/>
              </a:rPr>
              <a:t>, Palanga</a:t>
            </a:r>
            <a:endParaRPr lang="lt-LT" sz="1200" dirty="0">
              <a:latin typeface="Cambri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80312" y="4653136"/>
            <a:ext cx="1512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 smtClean="0">
                <a:latin typeface="Cambria" pitchFamily="18" charset="0"/>
              </a:rPr>
              <a:t>Portretinė moters fotografija. XX a. pr. Fotografas –Robertas </a:t>
            </a:r>
            <a:r>
              <a:rPr lang="lt-LT" sz="1200" dirty="0" err="1" smtClean="0">
                <a:latin typeface="Cambria" pitchFamily="18" charset="0"/>
              </a:rPr>
              <a:t>Minzlofas</a:t>
            </a:r>
            <a:r>
              <a:rPr lang="lt-LT" sz="1200" dirty="0" smtClean="0">
                <a:latin typeface="Cambria" pitchFamily="18" charset="0"/>
              </a:rPr>
              <a:t>, Tilžė</a:t>
            </a:r>
            <a:endParaRPr lang="lt-LT" sz="1200" dirty="0">
              <a:latin typeface="Cambria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lt-LT" dirty="0" smtClean="0">
                <a:latin typeface="Book Antiqua" pitchFamily="18" charset="0"/>
              </a:rPr>
              <a:t>Portretai</a:t>
            </a:r>
            <a:endParaRPr lang="lt-LT" dirty="0">
              <a:latin typeface="Book Antiqua" pitchFamily="18" charset="0"/>
            </a:endParaRPr>
          </a:p>
        </p:txBody>
      </p:sp>
      <p:pic>
        <p:nvPicPr>
          <p:cNvPr id="4" name="Content Placeholder 3" descr="GEK 8241.tif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556792"/>
            <a:ext cx="2965036" cy="4525962"/>
          </a:xfrm>
        </p:spPr>
      </p:pic>
      <p:pic>
        <p:nvPicPr>
          <p:cNvPr id="5" name="Picture 4" descr="GEK 8242.tif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597872"/>
            <a:ext cx="2844251" cy="45674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35896" y="4437112"/>
            <a:ext cx="10081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 smtClean="0">
                <a:latin typeface="Cambria" pitchFamily="18" charset="0"/>
              </a:rPr>
              <a:t>Portretinė Pranciškaus Stonio fotografija. XX a. pr. Fotografas – Ignas Stropus, Kretinga</a:t>
            </a:r>
            <a:endParaRPr lang="lt-LT" sz="1200" dirty="0">
              <a:latin typeface="Cambria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lt-LT" dirty="0" smtClean="0">
                <a:latin typeface="Book Antiqua" pitchFamily="18" charset="0"/>
              </a:rPr>
              <a:t>Portretai</a:t>
            </a:r>
            <a:endParaRPr lang="lt-LT" dirty="0">
              <a:latin typeface="Book Antiqua" pitchFamily="18" charset="0"/>
            </a:endParaRPr>
          </a:p>
        </p:txBody>
      </p:sp>
      <p:pic>
        <p:nvPicPr>
          <p:cNvPr id="4" name="Content Placeholder 3" descr="GEK 31 014.tif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5" y="1628800"/>
            <a:ext cx="2567967" cy="4320480"/>
          </a:xfrm>
        </p:spPr>
      </p:pic>
      <p:pic>
        <p:nvPicPr>
          <p:cNvPr id="6" name="Picture 5" descr="GEK 40.945.tif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628800"/>
            <a:ext cx="2746437" cy="43924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91880" y="5013176"/>
            <a:ext cx="1224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 smtClean="0">
                <a:latin typeface="Cambria" pitchFamily="18" charset="0"/>
              </a:rPr>
              <a:t>Jauno vyro portretas. Fotografavo broliai </a:t>
            </a:r>
            <a:r>
              <a:rPr lang="lt-LT" sz="1200" dirty="0" err="1" smtClean="0">
                <a:latin typeface="Cambria" pitchFamily="18" charset="0"/>
              </a:rPr>
              <a:t>Čyžai</a:t>
            </a:r>
            <a:r>
              <a:rPr lang="lt-LT" sz="1200" dirty="0" smtClean="0">
                <a:latin typeface="Cambria" pitchFamily="18" charset="0"/>
              </a:rPr>
              <a:t>, Vilnius</a:t>
            </a:r>
            <a:endParaRPr lang="lt-LT" sz="1200" dirty="0">
              <a:latin typeface="Cambri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24328" y="4869160"/>
            <a:ext cx="1440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 smtClean="0">
                <a:latin typeface="Cambria" pitchFamily="18" charset="0"/>
              </a:rPr>
              <a:t>Portretinė berniuko fotografija, XX a. pr. Fotografas </a:t>
            </a:r>
          </a:p>
          <a:p>
            <a:r>
              <a:rPr lang="lt-LT" sz="1200" dirty="0" smtClean="0">
                <a:latin typeface="Cambria" pitchFamily="18" charset="0"/>
              </a:rPr>
              <a:t>M. </a:t>
            </a:r>
            <a:r>
              <a:rPr lang="lt-LT" sz="1200" dirty="0" smtClean="0">
                <a:latin typeface="Cambria" pitchFamily="18" charset="0"/>
              </a:rPr>
              <a:t>Josvainis</a:t>
            </a:r>
            <a:r>
              <a:rPr lang="lt-LT" sz="1200" dirty="0" smtClean="0">
                <a:latin typeface="Cambria" pitchFamily="18" charset="0"/>
              </a:rPr>
              <a:t>, Kybartai</a:t>
            </a:r>
            <a:endParaRPr lang="lt-LT" sz="120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lt-LT" dirty="0" smtClean="0">
                <a:latin typeface="Book Antiqua" pitchFamily="18" charset="0"/>
              </a:rPr>
              <a:t>Portretai</a:t>
            </a:r>
            <a:endParaRPr lang="lt-LT" dirty="0">
              <a:latin typeface="Book Antiqua" pitchFamily="18" charset="0"/>
            </a:endParaRPr>
          </a:p>
        </p:txBody>
      </p:sp>
      <p:pic>
        <p:nvPicPr>
          <p:cNvPr id="4" name="Content Placeholder 3" descr="GEK 2023.tif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772816"/>
            <a:ext cx="2748038" cy="4309938"/>
          </a:xfrm>
        </p:spPr>
      </p:pic>
      <p:pic>
        <p:nvPicPr>
          <p:cNvPr id="6" name="Picture 5" descr="GEK 5491.tif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772816"/>
            <a:ext cx="2736304" cy="43226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47864" y="4941169"/>
            <a:ext cx="1440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 smtClean="0">
                <a:latin typeface="Cambria" pitchFamily="18" charset="0"/>
              </a:rPr>
              <a:t>Jaunos moters portretas. XX a. pr. Fotografas – Gustavas </a:t>
            </a:r>
            <a:r>
              <a:rPr lang="lt-LT" sz="1200" dirty="0" err="1" smtClean="0">
                <a:latin typeface="Cambria" pitchFamily="18" charset="0"/>
              </a:rPr>
              <a:t>Biodecheris</a:t>
            </a:r>
            <a:r>
              <a:rPr lang="lt-LT" sz="1200" dirty="0" smtClean="0">
                <a:latin typeface="Cambria" pitchFamily="18" charset="0"/>
              </a:rPr>
              <a:t>, Hamburgas</a:t>
            </a:r>
            <a:endParaRPr lang="lt-LT" sz="1200" dirty="0">
              <a:latin typeface="Cambri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24328" y="4797152"/>
            <a:ext cx="12961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 smtClean="0">
                <a:latin typeface="Cambria" pitchFamily="18" charset="0"/>
              </a:rPr>
              <a:t>Portretinė Urtės Juozaitytės-</a:t>
            </a:r>
            <a:r>
              <a:rPr lang="lt-LT" sz="1200" dirty="0" err="1" smtClean="0">
                <a:latin typeface="Cambria" pitchFamily="18" charset="0"/>
              </a:rPr>
              <a:t>Kėkštienės</a:t>
            </a:r>
            <a:r>
              <a:rPr lang="lt-LT" sz="1200" dirty="0" smtClean="0">
                <a:latin typeface="Cambria" pitchFamily="18" charset="0"/>
              </a:rPr>
              <a:t> fotografija.  XX a. pr., fotografas –M. </a:t>
            </a:r>
            <a:r>
              <a:rPr lang="lt-LT" sz="1200" dirty="0" err="1" smtClean="0">
                <a:latin typeface="Cambria" pitchFamily="18" charset="0"/>
              </a:rPr>
              <a:t>Ehrhardtas</a:t>
            </a:r>
            <a:r>
              <a:rPr lang="lt-LT" sz="1200" dirty="0" smtClean="0">
                <a:latin typeface="Cambria" pitchFamily="18" charset="0"/>
              </a:rPr>
              <a:t>, Klaipėda</a:t>
            </a:r>
            <a:endParaRPr lang="lt-LT" sz="1200" dirty="0">
              <a:latin typeface="Cambria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dirty="0" smtClean="0">
                <a:latin typeface="Book Antiqua" pitchFamily="18" charset="0"/>
              </a:rPr>
              <a:t>Socialinis ir šeimos gyvenimas</a:t>
            </a:r>
            <a:endParaRPr lang="lt-LT" dirty="0">
              <a:latin typeface="Book Antiqua" pitchFamily="18" charset="0"/>
            </a:endParaRPr>
          </a:p>
        </p:txBody>
      </p:sp>
      <p:pic>
        <p:nvPicPr>
          <p:cNvPr id="4" name="Content Placeholder 3" descr="GEK 17 156.tif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484784"/>
            <a:ext cx="2878378" cy="4525962"/>
          </a:xfrm>
        </p:spPr>
      </p:pic>
      <p:pic>
        <p:nvPicPr>
          <p:cNvPr id="6" name="Picture 5" descr="GEK 7460.tif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484784"/>
            <a:ext cx="3251553" cy="45365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47864" y="4365104"/>
            <a:ext cx="12241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 smtClean="0">
                <a:latin typeface="Cambria" pitchFamily="18" charset="0"/>
              </a:rPr>
              <a:t>Dviejų merginų iš Klaipėdos krašto portretas, XX a. 2 </a:t>
            </a:r>
            <a:r>
              <a:rPr lang="lt-LT" sz="1200" dirty="0" err="1" smtClean="0">
                <a:latin typeface="Cambria" pitchFamily="18" charset="0"/>
              </a:rPr>
              <a:t>deš</a:t>
            </a:r>
            <a:r>
              <a:rPr lang="lt-LT" sz="1200" dirty="0" smtClean="0">
                <a:latin typeface="Cambria" pitchFamily="18" charset="0"/>
              </a:rPr>
              <a:t>. Fotografas – Karlas </a:t>
            </a:r>
            <a:r>
              <a:rPr lang="lt-LT" sz="1200" dirty="0" err="1" smtClean="0">
                <a:latin typeface="Cambria" pitchFamily="18" charset="0"/>
              </a:rPr>
              <a:t>Andersas</a:t>
            </a:r>
            <a:r>
              <a:rPr lang="lt-LT" sz="1200" dirty="0" smtClean="0">
                <a:latin typeface="Cambria" pitchFamily="18" charset="0"/>
              </a:rPr>
              <a:t>, Klaipėda.</a:t>
            </a:r>
            <a:endParaRPr lang="lt-LT" sz="1200" dirty="0">
              <a:latin typeface="Cambri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84368" y="4149080"/>
            <a:ext cx="10801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 smtClean="0">
                <a:latin typeface="Cambria" pitchFamily="18" charset="0"/>
              </a:rPr>
              <a:t>Kalvio Richardo </a:t>
            </a:r>
            <a:r>
              <a:rPr lang="lt-LT" sz="1200" dirty="0" err="1" smtClean="0">
                <a:latin typeface="Cambria" pitchFamily="18" charset="0"/>
              </a:rPr>
              <a:t>Priuferto</a:t>
            </a:r>
            <a:r>
              <a:rPr lang="lt-LT" sz="1200" dirty="0" smtClean="0">
                <a:latin typeface="Cambria" pitchFamily="18" charset="0"/>
              </a:rPr>
              <a:t> šeima. Dvylių kaimas Klaipėdos apskrityje, 1915 m. Fotografas – M. Kavolis </a:t>
            </a:r>
            <a:endParaRPr lang="lt-LT" sz="1200" dirty="0">
              <a:latin typeface="Cambria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dirty="0" smtClean="0">
                <a:latin typeface="Book Antiqua" pitchFamily="18" charset="0"/>
              </a:rPr>
              <a:t>Socialinis ir šeimos gyvenimas</a:t>
            </a:r>
            <a:endParaRPr lang="lt-LT" dirty="0">
              <a:latin typeface="Book Antiqua" pitchFamily="18" charset="0"/>
            </a:endParaRPr>
          </a:p>
        </p:txBody>
      </p:sp>
      <p:pic>
        <p:nvPicPr>
          <p:cNvPr id="4" name="Content Placeholder 3" descr="GEK 1676.tif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1700808"/>
            <a:ext cx="5992919" cy="3816424"/>
          </a:xfrm>
        </p:spPr>
      </p:pic>
      <p:sp>
        <p:nvSpPr>
          <p:cNvPr id="7" name="TextBox 6"/>
          <p:cNvSpPr txBox="1"/>
          <p:nvPr/>
        </p:nvSpPr>
        <p:spPr>
          <a:xfrm>
            <a:off x="1403648" y="5805264"/>
            <a:ext cx="60486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 smtClean="0">
                <a:latin typeface="Cambria" pitchFamily="18" charset="0"/>
              </a:rPr>
              <a:t>Vestuvės Klaipėdos apskrities </a:t>
            </a:r>
            <a:r>
              <a:rPr lang="lt-LT" sz="1200" dirty="0" err="1" smtClean="0">
                <a:latin typeface="Cambria" pitchFamily="18" charset="0"/>
              </a:rPr>
              <a:t>Bruzdeilynų</a:t>
            </a:r>
            <a:r>
              <a:rPr lang="lt-LT" sz="1200" dirty="0" smtClean="0">
                <a:latin typeface="Cambria" pitchFamily="18" charset="0"/>
              </a:rPr>
              <a:t> kaime. 1921 m.</a:t>
            </a:r>
            <a:endParaRPr lang="lt-LT" sz="1200" dirty="0">
              <a:latin typeface="Cambria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lt-LT" dirty="0" smtClean="0">
                <a:latin typeface="Book Antiqua" pitchFamily="18" charset="0"/>
              </a:rPr>
              <a:t>Kasdienybė</a:t>
            </a:r>
            <a:endParaRPr lang="lt-LT" dirty="0">
              <a:latin typeface="Book Antiqua" pitchFamily="18" charset="0"/>
            </a:endParaRPr>
          </a:p>
        </p:txBody>
      </p:sp>
      <p:pic>
        <p:nvPicPr>
          <p:cNvPr id="4" name="Content Placeholder 3" descr="GEK 1111.tif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1" y="1628800"/>
            <a:ext cx="2645100" cy="4464496"/>
          </a:xfrm>
        </p:spPr>
      </p:pic>
      <p:pic>
        <p:nvPicPr>
          <p:cNvPr id="6" name="Picture 5" descr="GEK 32.523.tif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628800"/>
            <a:ext cx="2880320" cy="44644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47864" y="5157192"/>
            <a:ext cx="1224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 smtClean="0">
                <a:latin typeface="Cambria" pitchFamily="18" charset="0"/>
              </a:rPr>
              <a:t>Makso </a:t>
            </a:r>
            <a:r>
              <a:rPr lang="lt-LT" sz="1200" dirty="0" err="1" smtClean="0">
                <a:latin typeface="Cambria" pitchFamily="18" charset="0"/>
              </a:rPr>
              <a:t>Kiornerio</a:t>
            </a:r>
            <a:r>
              <a:rPr lang="lt-LT" sz="1200" dirty="0" smtClean="0">
                <a:latin typeface="Cambria" pitchFamily="18" charset="0"/>
              </a:rPr>
              <a:t> mėsos gaminių skyrius turgaus halėje. XX a. pr.</a:t>
            </a:r>
            <a:endParaRPr lang="lt-LT" sz="1200" dirty="0">
              <a:latin typeface="Cambri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96336" y="4797152"/>
            <a:ext cx="13681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 smtClean="0">
                <a:latin typeface="Cambria" pitchFamily="18" charset="0"/>
              </a:rPr>
              <a:t>Kazys </a:t>
            </a:r>
            <a:r>
              <a:rPr lang="lt-LT" sz="1200" dirty="0" err="1" smtClean="0">
                <a:latin typeface="Cambria" pitchFamily="18" charset="0"/>
              </a:rPr>
              <a:t>Trukanas</a:t>
            </a:r>
            <a:r>
              <a:rPr lang="lt-LT" sz="1200" dirty="0" smtClean="0">
                <a:latin typeface="Cambria" pitchFamily="18" charset="0"/>
              </a:rPr>
              <a:t>, Klaipėdos Vytauto Didžiojo gimnazijos direktorius su medžioklės laimikiu. 1934 m.</a:t>
            </a:r>
            <a:endParaRPr lang="lt-LT" sz="1200" dirty="0">
              <a:latin typeface="Cambria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492</TotalTime>
  <Words>488</Words>
  <Application>Microsoft Office PowerPoint</Application>
  <PresentationFormat>On-screen Show (4:3)</PresentationFormat>
  <Paragraphs>59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Foundry</vt:lpstr>
      <vt:lpstr>   Mažosios Lietuvos istorijos muziejaus  senųjų fotografijų rinkinys                 Zita Genienė, Regina Mečinskienė  Klaipėda 2013 11 11   </vt:lpstr>
      <vt:lpstr>Portretai</vt:lpstr>
      <vt:lpstr>Portretai</vt:lpstr>
      <vt:lpstr>Portretai</vt:lpstr>
      <vt:lpstr>Portretai</vt:lpstr>
      <vt:lpstr>Portretai</vt:lpstr>
      <vt:lpstr>Socialinis ir šeimos gyvenimas</vt:lpstr>
      <vt:lpstr>Socialinis ir šeimos gyvenimas</vt:lpstr>
      <vt:lpstr>Kasdienybė</vt:lpstr>
      <vt:lpstr>Interjeras</vt:lpstr>
      <vt:lpstr>Šventės</vt:lpstr>
      <vt:lpstr>Švietimas</vt:lpstr>
      <vt:lpstr>Miesto vaizdai</vt:lpstr>
      <vt:lpstr>Miestų vaizdai ir peizažai</vt:lpstr>
      <vt:lpstr>Miestų peizažai ir vaizdai</vt:lpstr>
      <vt:lpstr>Architektūra</vt:lpstr>
      <vt:lpstr>Architektūra</vt:lpstr>
      <vt:lpstr>Architektūra</vt:lpstr>
      <vt:lpstr>Slide 19</vt:lpstr>
      <vt:lpstr>Prancūzai Klaipėdoje 1920–1922</vt:lpstr>
      <vt:lpstr>Politiniai įvykiai ir rinkimai</vt:lpstr>
      <vt:lpstr>Vizitai</vt:lpstr>
      <vt:lpstr>Vizitai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klt</dc:title>
  <dc:creator>Asta</dc:creator>
  <cp:lastModifiedBy>Asta</cp:lastModifiedBy>
  <cp:revision>81</cp:revision>
  <dcterms:created xsi:type="dcterms:W3CDTF">2013-11-05T12:38:34Z</dcterms:created>
  <dcterms:modified xsi:type="dcterms:W3CDTF">2013-11-08T13:03:01Z</dcterms:modified>
</cp:coreProperties>
</file>