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7" autoAdjust="0"/>
  </p:normalViewPr>
  <p:slideViewPr>
    <p:cSldViewPr>
      <p:cViewPr varScale="1">
        <p:scale>
          <a:sx n="128" d="100"/>
          <a:sy n="128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F766-B02D-4DC2-B6F2-080A1D950E0B}" type="datetimeFigureOut">
              <a:rPr lang="lt-LT" smtClean="0"/>
              <a:t>2013.11.08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0B2D-B295-4D77-90D3-75D5C0F271F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96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2013.11.11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Skanavimas plokščiu skaneriu</a:t>
            </a:r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Senų nuotraukų skaitmeninimo ypatumai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922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06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74" y="1447800"/>
            <a:ext cx="4888651" cy="4572000"/>
          </a:xfrm>
        </p:spPr>
      </p:pic>
    </p:spTree>
    <p:extLst>
      <p:ext uri="{BB962C8B-B14F-4D97-AF65-F5344CB8AC3E}">
        <p14:creationId xmlns:p14="http://schemas.microsoft.com/office/powerpoint/2010/main" val="25446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07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9" y="1447800"/>
            <a:ext cx="5564221" cy="4572000"/>
          </a:xfrm>
        </p:spPr>
      </p:pic>
    </p:spTree>
    <p:extLst>
      <p:ext uri="{BB962C8B-B14F-4D97-AF65-F5344CB8AC3E}">
        <p14:creationId xmlns:p14="http://schemas.microsoft.com/office/powerpoint/2010/main" val="256238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08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62" y="1447800"/>
            <a:ext cx="5576675" cy="4572000"/>
          </a:xfrm>
        </p:spPr>
      </p:pic>
    </p:spTree>
    <p:extLst>
      <p:ext uri="{BB962C8B-B14F-4D97-AF65-F5344CB8AC3E}">
        <p14:creationId xmlns:p14="http://schemas.microsoft.com/office/powerpoint/2010/main" val="203224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09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6" y="1447800"/>
            <a:ext cx="5573948" cy="4572000"/>
          </a:xfrm>
        </p:spPr>
      </p:pic>
    </p:spTree>
    <p:extLst>
      <p:ext uri="{BB962C8B-B14F-4D97-AF65-F5344CB8AC3E}">
        <p14:creationId xmlns:p14="http://schemas.microsoft.com/office/powerpoint/2010/main" val="60703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10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18" y="1447800"/>
            <a:ext cx="5548964" cy="4572000"/>
          </a:xfrm>
        </p:spPr>
      </p:pic>
    </p:spTree>
    <p:extLst>
      <p:ext uri="{BB962C8B-B14F-4D97-AF65-F5344CB8AC3E}">
        <p14:creationId xmlns:p14="http://schemas.microsoft.com/office/powerpoint/2010/main" val="354708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11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30" y="1447800"/>
            <a:ext cx="5588540" cy="4572000"/>
          </a:xfrm>
        </p:spPr>
      </p:pic>
    </p:spTree>
    <p:extLst>
      <p:ext uri="{BB962C8B-B14F-4D97-AF65-F5344CB8AC3E}">
        <p14:creationId xmlns:p14="http://schemas.microsoft.com/office/powerpoint/2010/main" val="287601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12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3392805" cy="5121215"/>
          </a:xfrm>
        </p:spPr>
      </p:pic>
    </p:spTree>
    <p:extLst>
      <p:ext uri="{BB962C8B-B14F-4D97-AF65-F5344CB8AC3E}">
        <p14:creationId xmlns:p14="http://schemas.microsoft.com/office/powerpoint/2010/main" val="148146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13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05608"/>
            <a:ext cx="4724400" cy="5018262"/>
          </a:xfrm>
        </p:spPr>
      </p:pic>
    </p:spTree>
    <p:extLst>
      <p:ext uri="{BB962C8B-B14F-4D97-AF65-F5344CB8AC3E}">
        <p14:creationId xmlns:p14="http://schemas.microsoft.com/office/powerpoint/2010/main" val="337423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TIKSLAS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KAM?</a:t>
            </a:r>
          </a:p>
          <a:p>
            <a:endParaRPr lang="lt-LT" dirty="0" smtClean="0"/>
          </a:p>
          <a:p>
            <a:pPr lvl="1"/>
            <a:r>
              <a:rPr lang="lt-LT" dirty="0" smtClean="0"/>
              <a:t>EKSPONATO KAIP DAIKTO KOPIJA</a:t>
            </a:r>
          </a:p>
          <a:p>
            <a:pPr lvl="1"/>
            <a:r>
              <a:rPr lang="lt-LT" dirty="0" smtClean="0"/>
              <a:t>SPAUDA</a:t>
            </a:r>
          </a:p>
          <a:p>
            <a:pPr lvl="1"/>
            <a:r>
              <a:rPr lang="lt-LT" dirty="0" smtClean="0"/>
              <a:t>AFIŠA, PLAKATAS</a:t>
            </a:r>
          </a:p>
          <a:p>
            <a:pPr lvl="1"/>
            <a:r>
              <a:rPr lang="lt-LT" dirty="0" smtClean="0"/>
              <a:t>INTERNETAS, DUOMENŲ BAZĖ</a:t>
            </a:r>
          </a:p>
          <a:p>
            <a:pPr lvl="1"/>
            <a:endParaRPr lang="lt-LT" dirty="0"/>
          </a:p>
          <a:p>
            <a:r>
              <a:rPr lang="lt-LT" dirty="0" smtClean="0"/>
              <a:t>TIKSLAS – MAKSIMALI KOKYBĖ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134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SKAITMENINIMO BŪDAI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t-LT" dirty="0" smtClean="0"/>
              <a:t>FOTOGRAFAVIMAS</a:t>
            </a:r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lt-LT" dirty="0" smtClean="0"/>
              <a:t>SKANAVIMAS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 smtClean="0"/>
              <a:t>SPECIFINĖS ŽINIOS</a:t>
            </a:r>
          </a:p>
          <a:p>
            <a:r>
              <a:rPr lang="lt-LT" dirty="0" smtClean="0"/>
              <a:t>SUDĖTINGA DARBO VIETA</a:t>
            </a:r>
          </a:p>
          <a:p>
            <a:r>
              <a:rPr lang="lt-LT" dirty="0" smtClean="0"/>
              <a:t>DIDELĖS GALIMYBĖS</a:t>
            </a:r>
          </a:p>
          <a:p>
            <a:r>
              <a:rPr lang="lt-LT" dirty="0" smtClean="0"/>
              <a:t>DIDESNĖS LAIKO SĄNAUDOS</a:t>
            </a:r>
            <a:endParaRPr lang="lt-LT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lt-LT" dirty="0" smtClean="0"/>
              <a:t>SPECIFINĖS ŽINIOS</a:t>
            </a:r>
          </a:p>
          <a:p>
            <a:r>
              <a:rPr lang="lt-LT" dirty="0" smtClean="0"/>
              <a:t>PAPRASTA DARBO VIETA</a:t>
            </a:r>
          </a:p>
          <a:p>
            <a:r>
              <a:rPr lang="lt-LT" dirty="0" smtClean="0"/>
              <a:t>RIBOTOS GALIMYBĖS</a:t>
            </a:r>
          </a:p>
          <a:p>
            <a:r>
              <a:rPr lang="lt-LT" dirty="0" smtClean="0"/>
              <a:t>MAŽOS LAIKO SĄNAUDOS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500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SENA NUOTRAUKA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PAPRASTAS EKSPONATAS – SUDĖTINGAS SKAITMENINIMAS</a:t>
            </a:r>
          </a:p>
          <a:p>
            <a:pPr lvl="1"/>
            <a:endParaRPr lang="lt-LT" dirty="0"/>
          </a:p>
          <a:p>
            <a:pPr lvl="1"/>
            <a:r>
              <a:rPr lang="lt-LT" dirty="0" smtClean="0"/>
              <a:t>KONTRASTAS</a:t>
            </a:r>
          </a:p>
          <a:p>
            <a:pPr lvl="1"/>
            <a:r>
              <a:rPr lang="lt-LT" dirty="0" smtClean="0"/>
              <a:t>SPALVA</a:t>
            </a:r>
          </a:p>
          <a:p>
            <a:pPr lvl="1"/>
            <a:r>
              <a:rPr lang="lt-LT" dirty="0" smtClean="0"/>
              <a:t>NUOTRAUKOS PERIFERIJA</a:t>
            </a:r>
          </a:p>
          <a:p>
            <a:pPr marL="320040" lvl="1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3728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DARBO EIGA - 01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42" y="1447800"/>
            <a:ext cx="2392516" cy="4572000"/>
          </a:xfrm>
        </p:spPr>
      </p:pic>
    </p:spTree>
    <p:extLst>
      <p:ext uri="{BB962C8B-B14F-4D97-AF65-F5344CB8AC3E}">
        <p14:creationId xmlns:p14="http://schemas.microsoft.com/office/powerpoint/2010/main" val="246452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02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52" y="1447800"/>
            <a:ext cx="2380096" cy="4572000"/>
          </a:xfrm>
        </p:spPr>
      </p:pic>
    </p:spTree>
    <p:extLst>
      <p:ext uri="{BB962C8B-B14F-4D97-AF65-F5344CB8AC3E}">
        <p14:creationId xmlns:p14="http://schemas.microsoft.com/office/powerpoint/2010/main" val="20192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03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84" y="1447800"/>
            <a:ext cx="2438031" cy="4572000"/>
          </a:xfrm>
        </p:spPr>
      </p:pic>
    </p:spTree>
    <p:extLst>
      <p:ext uri="{BB962C8B-B14F-4D97-AF65-F5344CB8AC3E}">
        <p14:creationId xmlns:p14="http://schemas.microsoft.com/office/powerpoint/2010/main" val="93724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04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7" y="1447800"/>
            <a:ext cx="2421446" cy="4572000"/>
          </a:xfrm>
        </p:spPr>
      </p:pic>
    </p:spTree>
    <p:extLst>
      <p:ext uri="{BB962C8B-B14F-4D97-AF65-F5344CB8AC3E}">
        <p14:creationId xmlns:p14="http://schemas.microsoft.com/office/powerpoint/2010/main" val="311113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DARBO EIGA - </a:t>
            </a:r>
            <a:r>
              <a:rPr lang="lt-LT" dirty="0" smtClean="0"/>
              <a:t>05</a:t>
            </a:r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LDM LIMIS, Vaidotas Aukštaitis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20" y="1447800"/>
            <a:ext cx="2425959" cy="4572000"/>
          </a:xfrm>
        </p:spPr>
      </p:pic>
    </p:spTree>
    <p:extLst>
      <p:ext uri="{BB962C8B-B14F-4D97-AF65-F5344CB8AC3E}">
        <p14:creationId xmlns:p14="http://schemas.microsoft.com/office/powerpoint/2010/main" val="331610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</TotalTime>
  <Words>193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Senų nuotraukų skaitmeninimo ypatumai</vt:lpstr>
      <vt:lpstr>TIKSLAS</vt:lpstr>
      <vt:lpstr>SKAITMENINIMO BŪDAI</vt:lpstr>
      <vt:lpstr>SENA NUOTRAUKA</vt:lpstr>
      <vt:lpstr>DARBO EIGA - 01</vt:lpstr>
      <vt:lpstr>DARBO EIGA - 02</vt:lpstr>
      <vt:lpstr>DARBO EIGA - 03</vt:lpstr>
      <vt:lpstr>DARBO EIGA - 04</vt:lpstr>
      <vt:lpstr>DARBO EIGA - 05</vt:lpstr>
      <vt:lpstr>DARBO EIGA - 06</vt:lpstr>
      <vt:lpstr>DARBO EIGA - 07</vt:lpstr>
      <vt:lpstr>DARBO EIGA - 08</vt:lpstr>
      <vt:lpstr>DARBO EIGA - 09</vt:lpstr>
      <vt:lpstr>DARBO EIGA - 10</vt:lpstr>
      <vt:lpstr>DARBO EIGA - 11</vt:lpstr>
      <vt:lpstr>DARBO EIGA - 12</vt:lpstr>
      <vt:lpstr>DARBO EIGA - 13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Senų nuotraukų skaitmeninimo ypatumai</dc:title>
  <dc:creator/>
  <cp:lastModifiedBy>Vaidotas</cp:lastModifiedBy>
  <cp:revision>3</cp:revision>
  <dcterms:created xsi:type="dcterms:W3CDTF">2006-08-16T00:00:00Z</dcterms:created>
  <dcterms:modified xsi:type="dcterms:W3CDTF">2013-11-08T20:17:22Z</dcterms:modified>
</cp:coreProperties>
</file>